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1"/>
  </p:sldMasterIdLst>
  <p:sldIdLst>
    <p:sldId id="256" r:id="rId2"/>
  </p:sldIdLst>
  <p:sldSz cx="12192000" cy="73152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102" autoAdjust="0"/>
    <p:restoredTop sz="94660"/>
  </p:normalViewPr>
  <p:slideViewPr>
    <p:cSldViewPr snapToGrid="0">
      <p:cViewPr varScale="1">
        <p:scale>
          <a:sx n="62" d="100"/>
          <a:sy n="62" d="100"/>
        </p:scale>
        <p:origin x="17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31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87504"/>
            <a:ext cx="8689976" cy="2676494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4145281"/>
            <a:ext cx="8689976" cy="146303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470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31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575332"/>
            <a:ext cx="10364432" cy="86571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744812"/>
            <a:ext cx="9822532" cy="3428412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449310"/>
            <a:ext cx="10364452" cy="727970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405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31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50239"/>
            <a:ext cx="10364452" cy="3655728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485142"/>
            <a:ext cx="10364452" cy="1692139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195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31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50240"/>
            <a:ext cx="9302752" cy="319243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5" y="3850701"/>
            <a:ext cx="8752299" cy="6344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664316"/>
            <a:ext cx="10364452" cy="15157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804444"/>
            <a:ext cx="609600" cy="6237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3193150"/>
            <a:ext cx="609600" cy="6237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8825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31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281303"/>
            <a:ext cx="10364452" cy="2679291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973157"/>
            <a:ext cx="10364452" cy="1216687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0679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3152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50240"/>
            <a:ext cx="10364452" cy="1712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524899"/>
            <a:ext cx="3298976" cy="614679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3139579"/>
            <a:ext cx="3298976" cy="303770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90" y="2524899"/>
            <a:ext cx="3291521" cy="614679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9" y="3139579"/>
            <a:ext cx="3303351" cy="303770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524899"/>
            <a:ext cx="3304928" cy="614679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3139579"/>
            <a:ext cx="3304928" cy="303770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657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3152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51490"/>
            <a:ext cx="10364452" cy="1710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5" y="4485142"/>
            <a:ext cx="3296409" cy="614679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5" y="2524899"/>
            <a:ext cx="3296409" cy="16256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5" y="5099821"/>
            <a:ext cx="3296409" cy="107745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485142"/>
            <a:ext cx="3301828" cy="614679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524899"/>
            <a:ext cx="3303352" cy="16256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5099819"/>
            <a:ext cx="3303352" cy="107746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9" y="4485142"/>
            <a:ext cx="3300681" cy="614679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524899"/>
            <a:ext cx="3304928" cy="16256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4" y="5099817"/>
            <a:ext cx="3305053" cy="107746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8709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31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524900"/>
            <a:ext cx="10364452" cy="365238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5376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3152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50242"/>
            <a:ext cx="2553326" cy="552703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50242"/>
            <a:ext cx="7658724" cy="552703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961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31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524899"/>
            <a:ext cx="10363826" cy="36523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02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31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83801"/>
            <a:ext cx="10351752" cy="2919274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901288"/>
            <a:ext cx="10351752" cy="1459395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22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3152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59752"/>
            <a:ext cx="10364451" cy="17025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524899"/>
            <a:ext cx="5106026" cy="36523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524899"/>
            <a:ext cx="5105400" cy="36523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073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3152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59752"/>
            <a:ext cx="10364451" cy="17025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529086"/>
            <a:ext cx="4873474" cy="725327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5" y="3254413"/>
            <a:ext cx="5106027" cy="2922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529086"/>
            <a:ext cx="4881804" cy="725327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1" y="3254413"/>
            <a:ext cx="5105401" cy="2922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06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31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041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3152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749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31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50240"/>
            <a:ext cx="3935688" cy="21581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3" y="650241"/>
            <a:ext cx="6200163" cy="55270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2808375"/>
            <a:ext cx="3935689" cy="3368905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270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31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50240"/>
            <a:ext cx="5934969" cy="2158138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50241"/>
            <a:ext cx="3255358" cy="552704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808376"/>
            <a:ext cx="5934949" cy="3368903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11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192003" cy="7315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59752"/>
            <a:ext cx="10364451" cy="1702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524900"/>
            <a:ext cx="10364452" cy="36523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6275494"/>
            <a:ext cx="27432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5" y="6275494"/>
            <a:ext cx="6672887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2" y="6275494"/>
            <a:ext cx="76421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153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1957" y="964609"/>
            <a:ext cx="11595947" cy="1110827"/>
          </a:xfrm>
        </p:spPr>
        <p:txBody>
          <a:bodyPr>
            <a:normAutofit/>
          </a:bodyPr>
          <a:lstStyle/>
          <a:p>
            <a:r>
              <a:rPr lang="en-US" sz="3840" i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Its time to get ready for flu season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140879" y="2145540"/>
            <a:ext cx="3805548" cy="1886383"/>
          </a:xfrm>
          <a:prstGeom prst="rect">
            <a:avLst/>
          </a:prstGeom>
        </p:spPr>
        <p:txBody>
          <a:bodyPr vert="horz" lIns="97536" tIns="48768" rIns="97536" bIns="48768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  <a:defRPr sz="2200" kern="1200" cap="all" baseline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47" dirty="0">
                <a:solidFill>
                  <a:schemeClr val="tx1"/>
                </a:solidFill>
              </a:rPr>
              <a:t>Did you know it </a:t>
            </a:r>
          </a:p>
          <a:p>
            <a:r>
              <a:rPr lang="en-US" sz="2347" dirty="0">
                <a:solidFill>
                  <a:schemeClr val="tx1"/>
                </a:solidFill>
              </a:rPr>
              <a:t>takes 2 weeks for </a:t>
            </a:r>
          </a:p>
          <a:p>
            <a:r>
              <a:rPr lang="en-US" sz="2347" dirty="0">
                <a:solidFill>
                  <a:schemeClr val="tx1"/>
                </a:solidFill>
              </a:rPr>
              <a:t>the flu vaccine </a:t>
            </a:r>
          </a:p>
          <a:p>
            <a:r>
              <a:rPr lang="en-US" sz="2347" dirty="0">
                <a:solidFill>
                  <a:schemeClr val="tx1"/>
                </a:solidFill>
              </a:rPr>
              <a:t>to kick in</a:t>
            </a:r>
          </a:p>
        </p:txBody>
      </p:sp>
      <p:sp>
        <p:nvSpPr>
          <p:cNvPr id="8" name="Rectangle 7"/>
          <p:cNvSpPr/>
          <p:nvPr/>
        </p:nvSpPr>
        <p:spPr>
          <a:xfrm>
            <a:off x="3622067" y="138838"/>
            <a:ext cx="5291639" cy="1181862"/>
          </a:xfrm>
          <a:prstGeom prst="rect">
            <a:avLst/>
          </a:prstGeom>
          <a:noFill/>
        </p:spPr>
        <p:txBody>
          <a:bodyPr wrap="square" lIns="97536" tIns="48768" rIns="97536" bIns="48768">
            <a:spAutoFit/>
          </a:bodyPr>
          <a:lstStyle/>
          <a:p>
            <a:pPr algn="ctr"/>
            <a:r>
              <a:rPr lang="en-US" sz="704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INFLUENZA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 rot="20127227">
            <a:off x="157410" y="2265547"/>
            <a:ext cx="3469601" cy="1331721"/>
          </a:xfrm>
          <a:prstGeom prst="rect">
            <a:avLst/>
          </a:prstGeom>
        </p:spPr>
        <p:txBody>
          <a:bodyPr vert="horz" lIns="97536" tIns="48768" rIns="97536" bIns="48768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  <a:defRPr sz="2200" kern="1200" cap="all" baseline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47" dirty="0">
                <a:solidFill>
                  <a:schemeClr val="tx1"/>
                </a:solidFill>
              </a:rPr>
              <a:t>Flu vaccines can                     keep you from                    getting sick                           with the flu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 rot="1117854">
            <a:off x="8438053" y="2293715"/>
            <a:ext cx="3469928" cy="1243490"/>
          </a:xfrm>
          <a:prstGeom prst="rect">
            <a:avLst/>
          </a:prstGeom>
        </p:spPr>
        <p:txBody>
          <a:bodyPr vert="horz" lIns="97536" tIns="48768" rIns="97536" bIns="48768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  <a:defRPr sz="2200" kern="1200" cap="all" baseline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47" dirty="0">
                <a:solidFill>
                  <a:schemeClr val="tx1"/>
                </a:solidFill>
              </a:rPr>
              <a:t>Flu vaccines can reduce the risk of                    flu-associated hospitalization</a:t>
            </a:r>
          </a:p>
        </p:txBody>
      </p:sp>
      <p:sp>
        <p:nvSpPr>
          <p:cNvPr id="13" name="7-Point Star 12"/>
          <p:cNvSpPr/>
          <p:nvPr/>
        </p:nvSpPr>
        <p:spPr>
          <a:xfrm>
            <a:off x="3716309" y="1587959"/>
            <a:ext cx="4654686" cy="2619792"/>
          </a:xfrm>
          <a:prstGeom prst="star7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7536" tIns="48768" rIns="97536" bIns="4876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920"/>
          </a:p>
        </p:txBody>
      </p:sp>
      <p:sp>
        <p:nvSpPr>
          <p:cNvPr id="15" name="Rounded Rectangle 14"/>
          <p:cNvSpPr/>
          <p:nvPr/>
        </p:nvSpPr>
        <p:spPr>
          <a:xfrm rot="20124856">
            <a:off x="195609" y="2226558"/>
            <a:ext cx="3362348" cy="134259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7536" tIns="48768" rIns="97536" bIns="4876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920"/>
          </a:p>
        </p:txBody>
      </p:sp>
      <p:sp>
        <p:nvSpPr>
          <p:cNvPr id="16" name="Rounded Rectangle 15"/>
          <p:cNvSpPr/>
          <p:nvPr/>
        </p:nvSpPr>
        <p:spPr>
          <a:xfrm rot="1133062">
            <a:off x="8422409" y="2157104"/>
            <a:ext cx="3471783" cy="135878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7536" tIns="48768" rIns="97536" bIns="4876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920"/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-144683" y="6380750"/>
            <a:ext cx="12535552" cy="973162"/>
          </a:xfrm>
          <a:prstGeom prst="rect">
            <a:avLst/>
          </a:prstGeom>
        </p:spPr>
        <p:txBody>
          <a:bodyPr vert="horz" lIns="97536" tIns="48768" rIns="97536" bIns="48768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  <a:defRPr sz="2200" kern="1200" cap="all" baseline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47" dirty="0">
                <a:solidFill>
                  <a:srgbClr val="C00000"/>
                </a:solidFill>
              </a:rPr>
              <a:t>If you need to complete a package or have questions, </a:t>
            </a:r>
          </a:p>
          <a:p>
            <a:r>
              <a:rPr lang="en-US" sz="2347" dirty="0">
                <a:solidFill>
                  <a:srgbClr val="C00000"/>
                </a:solidFill>
              </a:rPr>
              <a:t>please contact us at 252 360 0769 each school day between 8-4</a:t>
            </a:r>
          </a:p>
        </p:txBody>
      </p:sp>
      <p:pic>
        <p:nvPicPr>
          <p:cNvPr id="18" name="Picture 1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25" y="76134"/>
            <a:ext cx="2104147" cy="680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 descr="student log gif 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2663" y="47449"/>
            <a:ext cx="1428496" cy="1008549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-2005343" y="4459444"/>
            <a:ext cx="16207420" cy="1280351"/>
          </a:xfrm>
          <a:prstGeom prst="rect">
            <a:avLst/>
          </a:prstGeom>
          <a:noFill/>
        </p:spPr>
        <p:txBody>
          <a:bodyPr wrap="square" lIns="97536" tIns="48768" rIns="97536" bIns="48768">
            <a:spAutoFit/>
          </a:bodyPr>
          <a:lstStyle/>
          <a:p>
            <a:pPr algn="ctr"/>
            <a:r>
              <a:rPr lang="en-US" sz="384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WASH Clinic will be offering flu shots soon to </a:t>
            </a:r>
          </a:p>
          <a:p>
            <a:pPr algn="ctr"/>
            <a:r>
              <a:rPr lang="en-US" sz="384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all students who </a:t>
            </a:r>
            <a:r>
              <a:rPr lang="en-US" sz="384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have a </a:t>
            </a:r>
            <a:r>
              <a:rPr lang="en-US" sz="3840" b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consent form on file</a:t>
            </a:r>
            <a:endParaRPr lang="en-US" sz="384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4490888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123</TotalTime>
  <Words>84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Tw Cen MT</vt:lpstr>
      <vt:lpstr>Droplet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Letchworth</dc:creator>
  <cp:lastModifiedBy>Amy Letchworth</cp:lastModifiedBy>
  <cp:revision>7</cp:revision>
  <cp:lastPrinted>2017-09-27T14:49:08Z</cp:lastPrinted>
  <dcterms:created xsi:type="dcterms:W3CDTF">2017-09-27T14:02:23Z</dcterms:created>
  <dcterms:modified xsi:type="dcterms:W3CDTF">2017-10-17T20:09:27Z</dcterms:modified>
</cp:coreProperties>
</file>